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67" r:id="rId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2D00C1-727D-4C53-A9FE-47DD88AD2974}">
  <a:tblStyle styleId="{E62D00C1-727D-4C53-A9FE-47DD88AD29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4" d="100"/>
          <a:sy n="84" d="100"/>
        </p:scale>
        <p:origin x="1020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1d41bbe3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1d41bbe3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1</a:t>
            </a:fld>
            <a:endParaRPr/>
          </a:p>
        </p:txBody>
      </p:sp>
      <p:pic>
        <p:nvPicPr>
          <p:cNvPr id="2" name="DVS Davide explanation simplified-598">
            <a:hlinkClick r:id="" action="ppaction://media"/>
            <a:extLst>
              <a:ext uri="{FF2B5EF4-FFF2-40B4-BE49-F238E27FC236}">
                <a16:creationId xmlns:a16="http://schemas.microsoft.com/office/drawing/2014/main" id="{3C944A31-E2DA-097F-0048-2E065CEE27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2341" y="422165"/>
            <a:ext cx="6453837" cy="36302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4209</TotalTime>
  <Words>1</Words>
  <Application>Microsoft Office PowerPoint</Application>
  <PresentationFormat>On-screen Show (16:9)</PresentationFormat>
  <Paragraphs>1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Arial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McReynolds</dc:creator>
  <cp:lastModifiedBy>Brian McReynolds</cp:lastModifiedBy>
  <cp:revision>7</cp:revision>
  <dcterms:modified xsi:type="dcterms:W3CDTF">2022-09-14T13:40:22Z</dcterms:modified>
</cp:coreProperties>
</file>